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4" Type="http://schemas.openxmlformats.org/officeDocument/2006/relationships/image" Target="../media/image182.png"/><Relationship Id="rId15" Type="http://schemas.openxmlformats.org/officeDocument/2006/relationships/image" Target="../media/image183.png"/><Relationship Id="rId16" Type="http://schemas.openxmlformats.org/officeDocument/2006/relationships/image" Target="../media/image184.png"/><Relationship Id="rId17" Type="http://schemas.openxmlformats.org/officeDocument/2006/relationships/image" Target="../media/image185.png"/><Relationship Id="rId18" Type="http://schemas.openxmlformats.org/officeDocument/2006/relationships/image" Target="../media/image186.png"/><Relationship Id="rId19" Type="http://schemas.openxmlformats.org/officeDocument/2006/relationships/image" Target="../media/image187.png"/><Relationship Id="rId20" Type="http://schemas.openxmlformats.org/officeDocument/2006/relationships/image" Target="../media/image188.png"/><Relationship Id="rId21" Type="http://schemas.openxmlformats.org/officeDocument/2006/relationships/image" Target="../media/image189.png"/><Relationship Id="rId22" Type="http://schemas.openxmlformats.org/officeDocument/2006/relationships/image" Target="../media/image190.png"/><Relationship Id="rId23" Type="http://schemas.openxmlformats.org/officeDocument/2006/relationships/image" Target="../media/image191.png"/><Relationship Id="rId24" Type="http://schemas.openxmlformats.org/officeDocument/2006/relationships/image" Target="../media/image192.png"/><Relationship Id="rId25" Type="http://schemas.openxmlformats.org/officeDocument/2006/relationships/image" Target="../media/image193.png"/><Relationship Id="rId26" Type="http://schemas.openxmlformats.org/officeDocument/2006/relationships/image" Target="../media/image19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28.png"/><Relationship Id="rId24" Type="http://schemas.openxmlformats.org/officeDocument/2006/relationships/image" Target="../media/image29.png"/><Relationship Id="rId25" Type="http://schemas.openxmlformats.org/officeDocument/2006/relationships/image" Target="../media/image30.png"/><Relationship Id="rId26" Type="http://schemas.openxmlformats.org/officeDocument/2006/relationships/image" Target="../media/image31.png"/><Relationship Id="rId27" Type="http://schemas.openxmlformats.org/officeDocument/2006/relationships/image" Target="../media/image32.png"/><Relationship Id="rId28" Type="http://schemas.openxmlformats.org/officeDocument/2006/relationships/image" Target="../media/image33.png"/><Relationship Id="rId29" Type="http://schemas.openxmlformats.org/officeDocument/2006/relationships/image" Target="../media/image34.png"/><Relationship Id="rId30" Type="http://schemas.openxmlformats.org/officeDocument/2006/relationships/image" Target="../media/image35.png"/><Relationship Id="rId31" Type="http://schemas.openxmlformats.org/officeDocument/2006/relationships/image" Target="../media/image36.png"/><Relationship Id="rId32" Type="http://schemas.openxmlformats.org/officeDocument/2006/relationships/image" Target="../media/image37.png"/><Relationship Id="rId33" Type="http://schemas.openxmlformats.org/officeDocument/2006/relationships/image" Target="../media/image38.png"/><Relationship Id="rId34" Type="http://schemas.openxmlformats.org/officeDocument/2006/relationships/image" Target="../media/image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20" Type="http://schemas.openxmlformats.org/officeDocument/2006/relationships/image" Target="../media/image104.png"/><Relationship Id="rId21" Type="http://schemas.openxmlformats.org/officeDocument/2006/relationships/image" Target="../media/image105.png"/><Relationship Id="rId22" Type="http://schemas.openxmlformats.org/officeDocument/2006/relationships/image" Target="../media/image106.png"/><Relationship Id="rId23" Type="http://schemas.openxmlformats.org/officeDocument/2006/relationships/image" Target="../media/image107.png"/><Relationship Id="rId24" Type="http://schemas.openxmlformats.org/officeDocument/2006/relationships/image" Target="../media/image108.png"/><Relationship Id="rId25" Type="http://schemas.openxmlformats.org/officeDocument/2006/relationships/image" Target="../media/image109.png"/><Relationship Id="rId26" Type="http://schemas.openxmlformats.org/officeDocument/2006/relationships/image" Target="../media/image110.png"/><Relationship Id="rId27" Type="http://schemas.openxmlformats.org/officeDocument/2006/relationships/image" Target="../media/image111.png"/><Relationship Id="rId28" Type="http://schemas.openxmlformats.org/officeDocument/2006/relationships/image" Target="../media/image112.png"/><Relationship Id="rId29" Type="http://schemas.openxmlformats.org/officeDocument/2006/relationships/image" Target="../media/image1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380" y="8102293"/>
            <a:ext cx="18362636" cy="2193907"/>
            <a:chOff x="-89380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80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0763" y="9044245"/>
            <a:ext cx="6479594" cy="9507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36169" y="8508951"/>
            <a:ext cx="4468275" cy="9491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65465" y="2312255"/>
            <a:ext cx="7057084" cy="29679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82193" y="4327410"/>
            <a:ext cx="4844872" cy="7637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693" y="3864188"/>
            <a:ext cx="6295437" cy="26013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04028" y="1754569"/>
            <a:ext cx="1302422" cy="336993"/>
            <a:chOff x="8504028" y="1754569"/>
            <a:chExt cx="1302422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4028" y="1754569"/>
              <a:ext cx="1302422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77650"/>
            <a:ext cx="18285714" cy="6436318"/>
            <a:chOff x="0" y="2577650"/>
            <a:chExt cx="18285714" cy="6436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765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586" y="5341818"/>
            <a:ext cx="16404542" cy="214286"/>
            <a:chOff x="940586" y="5341818"/>
            <a:chExt cx="16404542" cy="2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586" y="5341818"/>
              <a:ext cx="16404542" cy="2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5031" y="928927"/>
            <a:ext cx="3211350" cy="10285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83446" y="5795809"/>
            <a:ext cx="3921437" cy="1060933"/>
            <a:chOff x="3483446" y="5795809"/>
            <a:chExt cx="3921437" cy="10609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2496" y="6188823"/>
              <a:ext cx="1798051" cy="85077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5291" y="5697654"/>
              <a:ext cx="1098097" cy="85805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39536" y="502271"/>
            <a:ext cx="2956229" cy="8380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83446" y="5340476"/>
            <a:ext cx="261776" cy="261776"/>
            <a:chOff x="3483446" y="5340476"/>
            <a:chExt cx="261776" cy="2617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83446" y="5340476"/>
              <a:ext cx="261776" cy="261776"/>
              <a:chOff x="3483446" y="5340476"/>
              <a:chExt cx="261776" cy="2617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3446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41550" y="5398580"/>
              <a:ext cx="145569" cy="145569"/>
              <a:chOff x="3541550" y="5398580"/>
              <a:chExt cx="145569" cy="1455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41550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873971" y="5340476"/>
            <a:ext cx="261776" cy="261776"/>
            <a:chOff x="5873971" y="5340476"/>
            <a:chExt cx="261776" cy="2617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73971" y="5340476"/>
              <a:ext cx="261776" cy="261776"/>
              <a:chOff x="5873971" y="5340476"/>
              <a:chExt cx="261776" cy="2617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73971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32074" y="5398580"/>
              <a:ext cx="145569" cy="145569"/>
              <a:chOff x="5932074" y="5398580"/>
              <a:chExt cx="145569" cy="1455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2074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740888" y="5340476"/>
            <a:ext cx="261776" cy="261776"/>
            <a:chOff x="14740888" y="5340476"/>
            <a:chExt cx="261776" cy="26177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740888" y="5340476"/>
              <a:ext cx="261776" cy="261776"/>
              <a:chOff x="14740888" y="5340476"/>
              <a:chExt cx="261776" cy="26177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740888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798992" y="5398580"/>
              <a:ext cx="145569" cy="145569"/>
              <a:chOff x="14798992" y="5398580"/>
              <a:chExt cx="145569" cy="14556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798992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857990" y="5340476"/>
            <a:ext cx="261776" cy="261776"/>
            <a:chOff x="11857990" y="5340476"/>
            <a:chExt cx="261776" cy="26177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857990" y="5340476"/>
              <a:ext cx="261776" cy="261776"/>
              <a:chOff x="11857990" y="5340476"/>
              <a:chExt cx="261776" cy="26177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857990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916093" y="5398580"/>
              <a:ext cx="145569" cy="145569"/>
              <a:chOff x="11916093" y="5398580"/>
              <a:chExt cx="145569" cy="14556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16093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940239" y="5340476"/>
            <a:ext cx="261776" cy="261776"/>
            <a:chOff x="8940239" y="5340476"/>
            <a:chExt cx="261776" cy="2617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940239" y="5340476"/>
              <a:ext cx="261776" cy="261776"/>
              <a:chOff x="8940239" y="5340476"/>
              <a:chExt cx="261776" cy="26177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40239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998343" y="5398580"/>
              <a:ext cx="145569" cy="145569"/>
              <a:chOff x="8998343" y="5398580"/>
              <a:chExt cx="145569" cy="14556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98343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895705" y="4081927"/>
            <a:ext cx="3921437" cy="1060930"/>
            <a:chOff x="5895705" y="4081927"/>
            <a:chExt cx="3921437" cy="106093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34754" y="4474938"/>
              <a:ext cx="1928203" cy="85077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97549" y="3983771"/>
              <a:ext cx="1098098" cy="85806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892620" y="5795809"/>
            <a:ext cx="3921437" cy="1391080"/>
            <a:chOff x="8892620" y="5795809"/>
            <a:chExt cx="3921437" cy="139108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31670" y="6188820"/>
              <a:ext cx="4094337" cy="1180917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94465" y="5697654"/>
              <a:ext cx="1098098" cy="858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857990" y="4081927"/>
            <a:ext cx="3921437" cy="1060930"/>
            <a:chOff x="11857990" y="4081927"/>
            <a:chExt cx="3921437" cy="106093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797039" y="4474938"/>
              <a:ext cx="3799270" cy="850775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759834" y="3983771"/>
              <a:ext cx="1098098" cy="85806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739614" y="5795809"/>
            <a:ext cx="3921437" cy="1060930"/>
            <a:chOff x="14739614" y="5795809"/>
            <a:chExt cx="3921437" cy="106093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678663" y="6188820"/>
              <a:ext cx="2021537" cy="850775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622411" y="5593968"/>
              <a:ext cx="1188269" cy="9512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0952" y="1754569"/>
            <a:ext cx="1572965" cy="336993"/>
            <a:chOff x="8380952" y="1754569"/>
            <a:chExt cx="1572965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0952" y="1754569"/>
              <a:ext cx="1572965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77650"/>
            <a:ext cx="18285714" cy="6436318"/>
            <a:chOff x="0" y="2577650"/>
            <a:chExt cx="18285714" cy="6436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765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98341" y="3295769"/>
            <a:ext cx="8889033" cy="5000081"/>
            <a:chOff x="4698341" y="3295769"/>
            <a:chExt cx="8889033" cy="50000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341" y="3295769"/>
              <a:ext cx="8889033" cy="50000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71641" y="928927"/>
            <a:ext cx="3053293" cy="10285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9536" y="502271"/>
            <a:ext cx="2956229" cy="83807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6583" y="8388688"/>
            <a:ext cx="3119545" cy="6984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0919" y="1754569"/>
            <a:ext cx="3807176" cy="336993"/>
            <a:chOff x="7230919" y="1754569"/>
            <a:chExt cx="3807176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0919" y="1754569"/>
              <a:ext cx="3807176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577650"/>
            <a:ext cx="18285714" cy="6436318"/>
            <a:chOff x="0" y="2577650"/>
            <a:chExt cx="18285714" cy="6436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77650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35969" y="2577650"/>
            <a:ext cx="6213776" cy="6436318"/>
            <a:chOff x="6035969" y="2577650"/>
            <a:chExt cx="6213776" cy="64363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969" y="2577650"/>
              <a:ext cx="6213776" cy="64363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62350" y="925117"/>
            <a:ext cx="4408236" cy="10437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39536" y="502271"/>
            <a:ext cx="2956229" cy="838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3023" y="4545397"/>
            <a:ext cx="3979441" cy="2364052"/>
            <a:chOff x="993023" y="4545397"/>
            <a:chExt cx="3979441" cy="23640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764" y="5108926"/>
              <a:ext cx="4038944" cy="203537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9764" y="4364170"/>
              <a:ext cx="1817391" cy="90820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93023" y="4642843"/>
              <a:ext cx="261776" cy="261776"/>
              <a:chOff x="993023" y="4642843"/>
              <a:chExt cx="261776" cy="2617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93023" y="4642843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51126" y="4700947"/>
              <a:ext cx="145569" cy="145569"/>
              <a:chOff x="1051126" y="4700947"/>
              <a:chExt cx="145569" cy="1455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51126" y="4700947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255994" y="4545400"/>
            <a:ext cx="3979442" cy="3049030"/>
            <a:chOff x="7255994" y="4545400"/>
            <a:chExt cx="3979442" cy="30490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7735" y="5108926"/>
              <a:ext cx="4279506" cy="2720353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2736" y="4373698"/>
              <a:ext cx="2276658" cy="889153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7255994" y="4642843"/>
              <a:ext cx="261776" cy="261776"/>
              <a:chOff x="7255994" y="4642843"/>
              <a:chExt cx="261776" cy="2617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55994" y="4642843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314097" y="4700947"/>
              <a:ext cx="145569" cy="145569"/>
              <a:chOff x="7314097" y="4700947"/>
              <a:chExt cx="145569" cy="1455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14097" y="4700947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3559327" y="4545400"/>
            <a:ext cx="3979423" cy="2021558"/>
            <a:chOff x="13559327" y="4545400"/>
            <a:chExt cx="3979423" cy="20215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71526" y="5095878"/>
              <a:ext cx="4353515" cy="172223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96050" y="4373698"/>
              <a:ext cx="2784229" cy="889153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3559327" y="4642840"/>
              <a:ext cx="261776" cy="261776"/>
              <a:chOff x="13559327" y="4642840"/>
              <a:chExt cx="261776" cy="2617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559327" y="4642840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617430" y="4700943"/>
              <a:ext cx="145569" cy="145569"/>
              <a:chOff x="13617430" y="4700943"/>
              <a:chExt cx="145569" cy="14556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617430" y="4700943"/>
                <a:ext cx="145569" cy="1455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693" y="3864188"/>
            <a:ext cx="6257342" cy="26013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2223848"/>
            <a:chOff x="0" y="0"/>
            <a:chExt cx="18285714" cy="2223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223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2400" y="1579900"/>
            <a:ext cx="3683299" cy="336993"/>
            <a:chOff x="1052400" y="1579900"/>
            <a:chExt cx="3683299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400" y="1579900"/>
              <a:ext cx="3683299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8117" y="827516"/>
            <a:ext cx="4086179" cy="9904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39536" y="502271"/>
            <a:ext cx="2946705" cy="8380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0586" y="5341818"/>
            <a:ext cx="16404542" cy="214286"/>
            <a:chOff x="940586" y="5341818"/>
            <a:chExt cx="16404542" cy="2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586" y="5341818"/>
              <a:ext cx="16404542" cy="2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98676" y="5778117"/>
            <a:ext cx="3921437" cy="743478"/>
            <a:chOff x="3398676" y="5778117"/>
            <a:chExt cx="3921437" cy="7434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7725" y="6171128"/>
              <a:ext cx="2775327" cy="5333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1473" y="5576276"/>
              <a:ext cx="1178746" cy="9512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83446" y="5340476"/>
            <a:ext cx="261776" cy="261776"/>
            <a:chOff x="3483446" y="5340476"/>
            <a:chExt cx="261776" cy="26177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483446" y="5340476"/>
              <a:ext cx="261776" cy="261776"/>
              <a:chOff x="3483446" y="5340476"/>
              <a:chExt cx="261776" cy="26177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83446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541550" y="5398580"/>
              <a:ext cx="145569" cy="145569"/>
              <a:chOff x="3541550" y="5398580"/>
              <a:chExt cx="145569" cy="14556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41550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873971" y="5340476"/>
            <a:ext cx="261776" cy="261776"/>
            <a:chOff x="5873971" y="5340476"/>
            <a:chExt cx="261776" cy="26177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873971" y="5340476"/>
              <a:ext cx="261776" cy="261776"/>
              <a:chOff x="5873971" y="5340476"/>
              <a:chExt cx="261776" cy="26177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73971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32074" y="5398580"/>
              <a:ext cx="145569" cy="145569"/>
              <a:chOff x="5932074" y="5398580"/>
              <a:chExt cx="145569" cy="1455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32074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4740888" y="5340476"/>
            <a:ext cx="261776" cy="261776"/>
            <a:chOff x="14740888" y="5340476"/>
            <a:chExt cx="261776" cy="26177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4740888" y="5340476"/>
              <a:ext cx="261776" cy="261776"/>
              <a:chOff x="14740888" y="5340476"/>
              <a:chExt cx="261776" cy="26177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740888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798992" y="5398580"/>
              <a:ext cx="145569" cy="145569"/>
              <a:chOff x="14798992" y="5398580"/>
              <a:chExt cx="145569" cy="14556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798992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1857990" y="5340476"/>
            <a:ext cx="261776" cy="261776"/>
            <a:chOff x="11857990" y="5340476"/>
            <a:chExt cx="261776" cy="26177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857990" y="5340476"/>
              <a:ext cx="261776" cy="261776"/>
              <a:chOff x="11857990" y="5340476"/>
              <a:chExt cx="261776" cy="26177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857990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1916093" y="5398580"/>
              <a:ext cx="145569" cy="145569"/>
              <a:chOff x="11916093" y="5398580"/>
              <a:chExt cx="145569" cy="14556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16093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940239" y="5340476"/>
            <a:ext cx="261776" cy="261776"/>
            <a:chOff x="8940239" y="5340476"/>
            <a:chExt cx="261776" cy="2617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940239" y="5340476"/>
              <a:ext cx="261776" cy="261776"/>
              <a:chOff x="8940239" y="5340476"/>
              <a:chExt cx="261776" cy="261776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40239" y="5340476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8998343" y="5398580"/>
              <a:ext cx="145569" cy="145569"/>
              <a:chOff x="8998343" y="5398580"/>
              <a:chExt cx="145569" cy="145569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998343" y="539858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5762371" y="4483268"/>
            <a:ext cx="3921437" cy="1060930"/>
            <a:chOff x="5762371" y="4483268"/>
            <a:chExt cx="3921437" cy="106093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21" y="4876280"/>
              <a:ext cx="2598660" cy="850775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5168" y="4281427"/>
              <a:ext cx="1188269" cy="95129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921190" y="5778117"/>
            <a:ext cx="3921437" cy="743478"/>
            <a:chOff x="8921190" y="5778117"/>
            <a:chExt cx="3921437" cy="74347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50716" y="6160966"/>
              <a:ext cx="2029394" cy="548556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03987" y="5576276"/>
              <a:ext cx="1178746" cy="95129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82541" y="4719257"/>
            <a:ext cx="1259527" cy="61558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35813" y="4187385"/>
            <a:ext cx="2191260" cy="98175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4638571" y="5778117"/>
            <a:ext cx="3921437" cy="743478"/>
            <a:chOff x="14638571" y="5778117"/>
            <a:chExt cx="3921437" cy="74347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77621" y="6171128"/>
              <a:ext cx="997594" cy="533317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21368" y="5566124"/>
              <a:ext cx="1188269" cy="9817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30545" y="3659376"/>
            <a:ext cx="6585162" cy="27895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295" y="1026628"/>
            <a:ext cx="3543307" cy="24406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20303" y="1341545"/>
            <a:ext cx="6914233" cy="2012453"/>
            <a:chOff x="7220303" y="1341545"/>
            <a:chExt cx="6914233" cy="2012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8879" y="923064"/>
              <a:ext cx="1507248" cy="194115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7220303" y="2200713"/>
              <a:ext cx="6914233" cy="1153285"/>
              <a:chOff x="7220303" y="2200713"/>
              <a:chExt cx="6914233" cy="11532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63186" y="1668428"/>
                <a:ext cx="13828467" cy="230657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20303" y="2200713"/>
                <a:ext cx="6914233" cy="115328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310270" y="2729737"/>
              <a:ext cx="476190" cy="95238"/>
              <a:chOff x="9310270" y="2729737"/>
              <a:chExt cx="476190" cy="952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9310270" y="2729737"/>
                <a:ext cx="476190" cy="9523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8365" y="2373550"/>
              <a:ext cx="1967046" cy="104379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75335" y="2376044"/>
              <a:ext cx="1664404" cy="53331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5335" y="2767254"/>
              <a:ext cx="1306632" cy="5333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20303" y="2934950"/>
            <a:ext cx="8888043" cy="4377541"/>
            <a:chOff x="7220303" y="2934950"/>
            <a:chExt cx="8888043" cy="43775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94113" y="2934950"/>
              <a:ext cx="6914233" cy="2436478"/>
              <a:chOff x="9194113" y="2934950"/>
              <a:chExt cx="6914233" cy="243647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075302" y="2516469"/>
                <a:ext cx="1516771" cy="1941152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9194113" y="3804700"/>
                <a:ext cx="6914233" cy="1566729"/>
                <a:chOff x="9194113" y="3804700"/>
                <a:chExt cx="6914233" cy="156672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736996" y="3081595"/>
                  <a:ext cx="13828467" cy="3133457"/>
                </a:xfrm>
                <a:prstGeom prst="rect">
                  <a:avLst/>
                </a:prstGeom>
              </p:spPr>
            </p:pic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9194113" y="3804700"/>
                  <a:ext cx="6914233" cy="156672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2825895" y="4576385"/>
                <a:ext cx="961515" cy="95238"/>
                <a:chOff x="12825895" y="4576385"/>
                <a:chExt cx="961515" cy="95238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 rot="-5400000">
                  <a:off x="12825895" y="4576385"/>
                  <a:ext cx="961515" cy="95238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64289" y="4184259"/>
                <a:ext cx="1881331" cy="1043798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365918" y="3966640"/>
                <a:ext cx="1872004" cy="555032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424473" y="4361098"/>
                <a:ext cx="1510308" cy="555032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381509" y="4742050"/>
                <a:ext cx="2522727" cy="55503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8881" y="4533900"/>
              <a:ext cx="1516771" cy="194115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7220303" y="5811550"/>
              <a:ext cx="6914233" cy="1500941"/>
              <a:chOff x="7220303" y="5811550"/>
              <a:chExt cx="6914233" cy="1500941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3763186" y="5118808"/>
                <a:ext cx="13828467" cy="3001882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20303" y="5811550"/>
                <a:ext cx="6914233" cy="150094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081454" y="6569390"/>
              <a:ext cx="933822" cy="95238"/>
              <a:chOff x="9081454" y="6569390"/>
              <a:chExt cx="933822" cy="9523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 rot="-5400000">
                <a:off x="9081454" y="6569390"/>
                <a:ext cx="933822" cy="9523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598841" y="6158215"/>
              <a:ext cx="1947998" cy="1043798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57201" y="5974179"/>
              <a:ext cx="1274099" cy="561261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067955" y="6335089"/>
              <a:ext cx="1505153" cy="590363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59306" y="6729630"/>
              <a:ext cx="2421918" cy="54856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24083" y="6518233"/>
            <a:ext cx="1573914" cy="19256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79365" y="7780125"/>
            <a:ext cx="6914233" cy="1566729"/>
            <a:chOff x="9079365" y="7780125"/>
            <a:chExt cx="6914233" cy="156672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22248" y="7057019"/>
              <a:ext cx="13828467" cy="313345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079365" y="7780125"/>
              <a:ext cx="6914233" cy="15667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774640" y="8572974"/>
            <a:ext cx="961515" cy="95238"/>
            <a:chOff x="12774640" y="8572974"/>
            <a:chExt cx="961515" cy="9523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12774640" y="8572974"/>
              <a:ext cx="961515" cy="95238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13050" y="8180850"/>
            <a:ext cx="1900379" cy="104379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284210" y="8260386"/>
            <a:ext cx="1273956" cy="56041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307754" y="8568959"/>
            <a:ext cx="1244594" cy="5604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693" y="3864188"/>
            <a:ext cx="6371628" cy="26013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49314"/>
            <a:ext cx="18285714" cy="6436318"/>
            <a:chOff x="0" y="2449314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49314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12408" y="3446993"/>
            <a:ext cx="1443598" cy="1443598"/>
            <a:chOff x="10212408" y="3446993"/>
            <a:chExt cx="1443598" cy="1443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2408" y="3446993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12408" y="5667473"/>
            <a:ext cx="1443598" cy="1443598"/>
            <a:chOff x="10212408" y="5667473"/>
            <a:chExt cx="1443598" cy="14435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2408" y="5667473"/>
              <a:ext cx="1443598" cy="1443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5985" y="1634110"/>
            <a:ext cx="4693745" cy="336993"/>
            <a:chOff x="6795985" y="1634110"/>
            <a:chExt cx="4693745" cy="3369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5985" y="1634110"/>
              <a:ext cx="4693745" cy="3369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8818" y="399544"/>
            <a:ext cx="5499046" cy="19345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6002" y="3935697"/>
            <a:ext cx="3497375" cy="832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60764" y="3445640"/>
            <a:ext cx="1188659" cy="657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76002" y="6099182"/>
            <a:ext cx="4023708" cy="83299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0764" y="5533573"/>
            <a:ext cx="1747373" cy="6571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1179" y="2649129"/>
            <a:ext cx="9095053" cy="5846936"/>
            <a:chOff x="331179" y="2649129"/>
            <a:chExt cx="9095053" cy="58469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1179" y="2649129"/>
              <a:ext cx="9095053" cy="5846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4252" y="3749509"/>
            <a:ext cx="839910" cy="838566"/>
            <a:chOff x="10514252" y="3749509"/>
            <a:chExt cx="839910" cy="83856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14252" y="3749509"/>
              <a:ext cx="839910" cy="8385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7577" y="5944786"/>
            <a:ext cx="904680" cy="913887"/>
            <a:chOff x="10487577" y="5944786"/>
            <a:chExt cx="904680" cy="9138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87577" y="5944786"/>
              <a:ext cx="904680" cy="9138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170012" y="502271"/>
            <a:ext cx="2944800" cy="8380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49314"/>
            <a:ext cx="18285714" cy="6436318"/>
            <a:chOff x="0" y="2449314"/>
            <a:chExt cx="18285714" cy="6436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49314"/>
              <a:ext cx="18285714" cy="6436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08249" y="1608993"/>
            <a:ext cx="3469215" cy="336993"/>
            <a:chOff x="7408249" y="1608993"/>
            <a:chExt cx="3469215" cy="3369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8249" y="1608993"/>
              <a:ext cx="3469215" cy="33699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3824" y="540181"/>
            <a:ext cx="6147647" cy="17020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1719" y="2886621"/>
            <a:ext cx="9061096" cy="5798655"/>
            <a:chOff x="331719" y="2886621"/>
            <a:chExt cx="9061096" cy="57986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719" y="2886621"/>
              <a:ext cx="9061096" cy="579865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70012" y="502271"/>
            <a:ext cx="2944800" cy="8380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21485" y="4945674"/>
            <a:ext cx="5541011" cy="1443598"/>
            <a:chOff x="10121485" y="4945674"/>
            <a:chExt cx="5541011" cy="144359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21485" y="4945674"/>
              <a:ext cx="1443598" cy="1443598"/>
              <a:chOff x="10121485" y="4945674"/>
              <a:chExt cx="1443598" cy="144359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21485" y="4945674"/>
                <a:ext cx="1443598" cy="1443598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76593" y="5596360"/>
              <a:ext cx="3858394" cy="85331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1355" y="5169317"/>
              <a:ext cx="2427192" cy="68569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0192959" y="5467111"/>
              <a:ext cx="1300650" cy="400724"/>
              <a:chOff x="10192959" y="5467111"/>
              <a:chExt cx="1300650" cy="40072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92959" y="5467111"/>
                <a:ext cx="1300650" cy="4007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48693" y="3864188"/>
            <a:ext cx="6238294" cy="26013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9959" y="1976967"/>
            <a:ext cx="1662223" cy="336993"/>
            <a:chOff x="1049959" y="1976967"/>
            <a:chExt cx="1662223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959" y="1976967"/>
              <a:ext cx="1662223" cy="33699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9546" y="694192"/>
            <a:ext cx="2166160" cy="16951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2816" y="3140152"/>
            <a:ext cx="3976258" cy="1692345"/>
            <a:chOff x="1152816" y="3140152"/>
            <a:chExt cx="3976258" cy="16923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4532" y="3703677"/>
              <a:ext cx="4206525" cy="135039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614" y="3042298"/>
              <a:ext cx="2243800" cy="85665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152816" y="3237595"/>
              <a:ext cx="261776" cy="261776"/>
              <a:chOff x="1152816" y="3237595"/>
              <a:chExt cx="261776" cy="26177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52816" y="3237595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10920" y="3295699"/>
              <a:ext cx="145569" cy="145569"/>
              <a:chOff x="1210920" y="3295699"/>
              <a:chExt cx="145569" cy="14556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0920" y="3295699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817779" y="2313960"/>
            <a:ext cx="6650157" cy="7252152"/>
            <a:chOff x="5817779" y="2313960"/>
            <a:chExt cx="6650157" cy="72521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7779" y="2313960"/>
              <a:ext cx="6650157" cy="72521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39536" y="502271"/>
            <a:ext cx="2927658" cy="838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2816" y="6690514"/>
            <a:ext cx="3976262" cy="2021558"/>
            <a:chOff x="1152816" y="6690514"/>
            <a:chExt cx="3976262" cy="20215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4535" y="7254040"/>
              <a:ext cx="4206525" cy="169288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088" y="6564326"/>
              <a:ext cx="3763467" cy="90737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152816" y="6787955"/>
              <a:ext cx="261776" cy="261776"/>
              <a:chOff x="1152816" y="6787955"/>
              <a:chExt cx="261776" cy="2617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52816" y="6787955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0920" y="6846058"/>
              <a:ext cx="145569" cy="145569"/>
              <a:chOff x="1210920" y="6846058"/>
              <a:chExt cx="145569" cy="1455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0920" y="6846058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284074" y="3243010"/>
            <a:ext cx="3976280" cy="2021558"/>
            <a:chOff x="13284074" y="3243010"/>
            <a:chExt cx="3976280" cy="20215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05812" y="3806535"/>
              <a:ext cx="4259725" cy="169288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539859" y="3145155"/>
              <a:ext cx="2886181" cy="85665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284074" y="3340452"/>
              <a:ext cx="261776" cy="261776"/>
              <a:chOff x="13284074" y="3340452"/>
              <a:chExt cx="261776" cy="2617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284074" y="3340452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342178" y="3398556"/>
              <a:ext cx="145569" cy="145569"/>
              <a:chOff x="13342178" y="3398556"/>
              <a:chExt cx="145569" cy="1455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342178" y="3398556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386931" y="6793371"/>
            <a:ext cx="3976280" cy="1679067"/>
            <a:chOff x="13386931" y="6793371"/>
            <a:chExt cx="3976280" cy="16790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08669" y="7356897"/>
              <a:ext cx="4214068" cy="135039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623669" y="6667183"/>
              <a:ext cx="3125115" cy="90737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386931" y="6890814"/>
              <a:ext cx="261776" cy="261776"/>
              <a:chOff x="13386931" y="6890814"/>
              <a:chExt cx="261776" cy="2617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386931" y="6890814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445035" y="6948918"/>
              <a:ext cx="145569" cy="145569"/>
              <a:chOff x="13445035" y="6948918"/>
              <a:chExt cx="145569" cy="14556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445035" y="6948918"/>
                <a:ext cx="145569" cy="1455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9959" y="1976967"/>
            <a:ext cx="1662223" cy="336993"/>
            <a:chOff x="1049959" y="1976967"/>
            <a:chExt cx="1662223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959" y="1976967"/>
              <a:ext cx="1662223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78050" y="2717253"/>
            <a:ext cx="7929614" cy="6530270"/>
            <a:chOff x="5178050" y="2717253"/>
            <a:chExt cx="7929614" cy="65302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8050" y="2717253"/>
              <a:ext cx="7929614" cy="65302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593" y="713240"/>
            <a:ext cx="2128065" cy="1657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2816" y="3140152"/>
            <a:ext cx="3976262" cy="1679067"/>
            <a:chOff x="1152816" y="3140152"/>
            <a:chExt cx="3976262" cy="16790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535" y="3703678"/>
              <a:ext cx="4176963" cy="135039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9088" y="2939878"/>
              <a:ext cx="960343" cy="94629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52816" y="3237595"/>
              <a:ext cx="261776" cy="261776"/>
              <a:chOff x="1152816" y="3237595"/>
              <a:chExt cx="261776" cy="26177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2816" y="3237595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0920" y="3295699"/>
              <a:ext cx="145569" cy="145569"/>
              <a:chOff x="1210920" y="3295699"/>
              <a:chExt cx="145569" cy="14556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0920" y="3295699"/>
                <a:ext cx="145569" cy="145569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39536" y="502271"/>
            <a:ext cx="2927658" cy="8380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9959" y="5142855"/>
            <a:ext cx="3976262" cy="1679067"/>
            <a:chOff x="1049959" y="5142855"/>
            <a:chExt cx="3976262" cy="16790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1678" y="5706381"/>
              <a:ext cx="4156982" cy="135039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6707" y="4961629"/>
              <a:ext cx="3014438" cy="97486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49959" y="5240298"/>
              <a:ext cx="261776" cy="261776"/>
              <a:chOff x="1049959" y="5240298"/>
              <a:chExt cx="261776" cy="26177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9959" y="5240298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08062" y="5298401"/>
              <a:ext cx="145569" cy="145569"/>
              <a:chOff x="1108062" y="5298401"/>
              <a:chExt cx="145569" cy="1455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8062" y="5298401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3527883" y="3140152"/>
            <a:ext cx="3302625" cy="1679067"/>
            <a:chOff x="13527883" y="3140152"/>
            <a:chExt cx="3302625" cy="167906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40097" y="3690631"/>
              <a:ext cx="3586049" cy="104378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04708" y="2958926"/>
              <a:ext cx="1529381" cy="97486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3527883" y="3237595"/>
              <a:ext cx="217426" cy="261776"/>
              <a:chOff x="13527883" y="3237595"/>
              <a:chExt cx="217426" cy="2617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527883" y="3237595"/>
                <a:ext cx="217426" cy="2617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576143" y="3295699"/>
              <a:ext cx="120907" cy="145569"/>
              <a:chOff x="13576143" y="3295699"/>
              <a:chExt cx="120907" cy="14556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576143" y="3295699"/>
                <a:ext cx="120907" cy="1455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3527877" y="7162714"/>
            <a:ext cx="3976258" cy="1679065"/>
            <a:chOff x="13527877" y="7162714"/>
            <a:chExt cx="3976258" cy="167906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49593" y="7726238"/>
              <a:ext cx="4105001" cy="1350392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64621" y="6981488"/>
              <a:ext cx="3096238" cy="974867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3527883" y="7260157"/>
              <a:ext cx="261776" cy="261776"/>
              <a:chOff x="13527883" y="7260157"/>
              <a:chExt cx="261776" cy="26177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3527883" y="7260157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585987" y="7318260"/>
              <a:ext cx="145569" cy="145569"/>
              <a:chOff x="13585987" y="7318260"/>
              <a:chExt cx="145569" cy="14556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585987" y="7318260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49959" y="7162714"/>
            <a:ext cx="3976281" cy="1679067"/>
            <a:chOff x="1049959" y="7162714"/>
            <a:chExt cx="3976281" cy="167906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1697" y="7726240"/>
              <a:ext cx="4233230" cy="135039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6698" y="6981488"/>
              <a:ext cx="2591524" cy="993915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049959" y="7260155"/>
              <a:ext cx="261776" cy="261776"/>
              <a:chOff x="1049959" y="7260155"/>
              <a:chExt cx="261776" cy="2617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49959" y="7260155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108062" y="7318258"/>
              <a:ext cx="145569" cy="145569"/>
              <a:chOff x="1108062" y="7318258"/>
              <a:chExt cx="145569" cy="145569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08062" y="7318258"/>
                <a:ext cx="145569" cy="14556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3527883" y="5142857"/>
            <a:ext cx="3976280" cy="1352886"/>
            <a:chOff x="13527883" y="5142857"/>
            <a:chExt cx="3976280" cy="135288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30574" y="5693335"/>
              <a:ext cx="4272906" cy="1043782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64621" y="4942583"/>
              <a:ext cx="1396019" cy="103201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3527883" y="5240300"/>
              <a:ext cx="261776" cy="261776"/>
              <a:chOff x="13527883" y="5240300"/>
              <a:chExt cx="261776" cy="26177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27883" y="5240300"/>
                <a:ext cx="261776" cy="26177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3585987" y="5298403"/>
              <a:ext cx="145569" cy="145569"/>
              <a:chOff x="13585987" y="5298403"/>
              <a:chExt cx="145569" cy="145569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585987" y="5298403"/>
                <a:ext cx="145569" cy="14556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9959" y="1976967"/>
            <a:ext cx="3705478" cy="336993"/>
            <a:chOff x="1049959" y="1976967"/>
            <a:chExt cx="3705478" cy="336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9959" y="1976967"/>
              <a:ext cx="3705478" cy="336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73749" y="2313960"/>
            <a:ext cx="12138217" cy="7202496"/>
            <a:chOff x="3073749" y="2313960"/>
            <a:chExt cx="12138217" cy="72024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3749" y="2313960"/>
              <a:ext cx="12138217" cy="72024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8593" y="718954"/>
            <a:ext cx="3943227" cy="16113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39536" y="502271"/>
            <a:ext cx="2927658" cy="8380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2023-10-10T14:00:54Z</dcterms:created>
  <dcterms:modified xsi:type="dcterms:W3CDTF">2023-10-10T14:00:54Z</dcterms:modified>
</cp:coreProperties>
</file>